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6D7A0-5103-48CB-B33E-D68192F308B4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C5B02-FFB6-4146-A43E-E77AA196CA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66653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7F3C0-28A4-40D0-9B01-08FEAE72F199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0095A-8968-4607-AC16-8B1C665A05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10655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A70CE-D677-45BD-92B2-B3B8A0F0B25D}" type="datetime1">
              <a:rPr lang="en-IN" smtClean="0"/>
              <a:t>26-10-2026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PCEMS 2025, VNIT Nagpur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B335-698D-434D-9CDC-BCE74D5EBA30}" type="datetime1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PCEMS 2025, VNIT Nagpur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BB1C-802D-4F80-9E18-B96CF18CEB87}" type="datetime1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PCEMS 2025, VNIT Nagpur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08A3-3EB1-4C32-9E9E-BB28C8B8199B}" type="datetime1">
              <a:rPr lang="en-IN" smtClean="0"/>
              <a:t>26-10-2026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PCEMS 2025, VNIT Nagpur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80D7-94A4-4C3A-8714-A1D50D0CDBED}" type="datetime1">
              <a:rPr lang="en-IN" smtClean="0"/>
              <a:t>26-10-2026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PCEMS 2025, VNIT Nagpur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DC7ED-B1BE-456B-9E56-A44975EC0D58}" type="datetime1">
              <a:rPr lang="en-IN" smtClean="0"/>
              <a:t>26-10-2026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PCEMS 2025, VNIT Nagpur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D6F7-B222-4EBC-AAAC-119FBF76071E}" type="datetime1">
              <a:rPr lang="en-IN" smtClean="0"/>
              <a:t>26-10-2026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PCEMS 2025, VNIT Nagpur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A14F-AEAB-4523-9703-4AA3EFFA63BC}" type="datetime1">
              <a:rPr lang="en-IN" smtClean="0"/>
              <a:t>26-10-2026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PCEMS 2025, VNIT Nagpur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B1BF-122A-4B2E-9D82-D5333DD6227B}" type="datetime1">
              <a:rPr lang="en-IN" smtClean="0"/>
              <a:t>26-10-2026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PCEMS 2025, VNIT Nagpur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5A1E-29DC-448F-8EAC-79F3A1E9ACD1}" type="datetime1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PCEMS 2025, VNIT Nagpur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94101-4DEB-4EFE-9F27-082A06CE452B}" type="datetime1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PCEMS 2025, VNIT Nagpur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01B8EBA-0E92-44AB-A6A8-B5BCE6210A56}" type="datetime1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IN"/>
              <a:t>PCEMS 2025, VNIT Nagpur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47E6156-A056-4186-8731-B29AE38E9568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3EF4B6-A826-46F4-954D-C39D5A6DD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416827"/>
            <a:ext cx="2269392" cy="6269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706626-E91D-4C82-965B-9AADFE8FEF8A}"/>
              </a:ext>
            </a:extLst>
          </p:cNvPr>
          <p:cNvSpPr txBox="1"/>
          <p:nvPr/>
        </p:nvSpPr>
        <p:spPr>
          <a:xfrm>
            <a:off x="457200" y="1457193"/>
            <a:ext cx="822902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I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IN" sz="2000" baseline="30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I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Conference on the Paradigm Shifts in Communication, Embedded Systems, Machine Learning and Signal Processing</a:t>
            </a:r>
          </a:p>
          <a:p>
            <a:pPr algn="ctr">
              <a:lnSpc>
                <a:spcPct val="125000"/>
              </a:lnSpc>
            </a:pP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(PCEMS 2026)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30-31 October, 2026</a:t>
            </a:r>
            <a:endParaRPr lang="en-IN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AFA345-279E-497E-B1EC-3C5B5E0262B0}"/>
              </a:ext>
            </a:extLst>
          </p:cNvPr>
          <p:cNvSpPr txBox="1"/>
          <p:nvPr/>
        </p:nvSpPr>
        <p:spPr>
          <a:xfrm>
            <a:off x="3246276" y="2790367"/>
            <a:ext cx="2822677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chemeClr val="bg1"/>
                </a:solidFill>
              </a:rPr>
              <a:t>Paper ID : XXX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5C5366-82FD-484F-92E0-41A2D9FD093B}"/>
              </a:ext>
            </a:extLst>
          </p:cNvPr>
          <p:cNvSpPr txBox="1"/>
          <p:nvPr/>
        </p:nvSpPr>
        <p:spPr>
          <a:xfrm>
            <a:off x="306622" y="3805382"/>
            <a:ext cx="1486549" cy="4001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Paper Title: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C41F2A-D7CD-40C5-A2E5-DF1DFCDC4AE3}"/>
              </a:ext>
            </a:extLst>
          </p:cNvPr>
          <p:cNvSpPr txBox="1"/>
          <p:nvPr/>
        </p:nvSpPr>
        <p:spPr>
          <a:xfrm>
            <a:off x="348228" y="4522316"/>
            <a:ext cx="2351564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66700" indent="-266700" algn="ctr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List of Authors: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91EACB-1EFC-4C9E-9A1B-20855966ED97}"/>
              </a:ext>
            </a:extLst>
          </p:cNvPr>
          <p:cNvSpPr txBox="1"/>
          <p:nvPr/>
        </p:nvSpPr>
        <p:spPr>
          <a:xfrm>
            <a:off x="1507945" y="5302952"/>
            <a:ext cx="2740666" cy="4001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Presenter Information:</a:t>
            </a:r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30, 31 October 2026</a:t>
            </a:r>
            <a:endParaRPr lang="en-IN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PCEMS 2026, VNIT Nagpur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1</a:t>
            </a:fld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88AC34-D2F2-42A4-A7DD-D50E1ABD5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08" y="425267"/>
            <a:ext cx="2705478" cy="96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229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Contents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 dirty="0"/>
              <a:t>30, 31 October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PCEMS 2026, VNIT Nagpur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3431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Introduction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 dirty="0"/>
              <a:t>30, 31 October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PCEMS 2026, VNIT Nagpur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1937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Methodology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 dirty="0"/>
              <a:t>30, 31 October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PCEMS 2026, VNIT Nagpur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8525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Experimental Set-up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 dirty="0"/>
              <a:t>30, 31 October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PCEMS 2026, VNIT Nagpur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5809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Results and Discussion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 dirty="0"/>
              <a:t>30, 31 October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PCEMS 2026, VNIT Nagpur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2309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 dirty="0"/>
              <a:t>30, 31 October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PCEMS 2026, VNIT Nagpur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5550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References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 dirty="0"/>
              <a:t>30, 31 October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PCEMS 2026, VNIT Nagpur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6156-A056-4186-8731-B29AE38E9568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946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102</TotalTime>
  <Words>139</Words>
  <Application>Microsoft Office PowerPoint</Application>
  <PresentationFormat>On-screen Show (4:3)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Clarity</vt:lpstr>
      <vt:lpstr>PowerPoint Presentation</vt:lpstr>
      <vt:lpstr>Contents</vt:lpstr>
      <vt:lpstr>Introduction</vt:lpstr>
      <vt:lpstr>Methodology</vt:lpstr>
      <vt:lpstr>Experimental Set-up</vt:lpstr>
      <vt:lpstr>Results and Discussion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DG</dc:creator>
  <cp:lastModifiedBy>Vipin Kamble</cp:lastModifiedBy>
  <cp:revision>18</cp:revision>
  <dcterms:created xsi:type="dcterms:W3CDTF">2022-10-21T14:09:13Z</dcterms:created>
  <dcterms:modified xsi:type="dcterms:W3CDTF">2026-10-26T11:25:25Z</dcterms:modified>
</cp:coreProperties>
</file>